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4" d="100"/>
          <a:sy n="104" d="100"/>
        </p:scale>
        <p:origin x="62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TSG SA Meeting #SP-102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11 - 15 December, 2023, Edinburgh, Scotland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desktopmodules/Specifications/SpecificationDetails.aspx?specificationId=127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Way forward on Prohibiting GEA1 and GEA2 in devices in Rel6 and Rel7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MCC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963" y="67469"/>
            <a:ext cx="22244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 "/>
              </a:rPr>
              <a:t>	</a:t>
            </a: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SP-231779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Agreement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This slide lists the agreement reached regarding SP-231344</a:t>
            </a:r>
          </a:p>
          <a:p>
            <a:r>
              <a:rPr lang="en-GB" altLang="en-US" sz="2400" dirty="0"/>
              <a:t>Rel-6 and Rel-7 CRs on TS 43.020 are noted. </a:t>
            </a:r>
          </a:p>
          <a:p>
            <a:r>
              <a:rPr lang="en-GB" altLang="en-US" sz="2400" dirty="0"/>
              <a:t>Rel-8 to Rel-15 CRs on TS 43.020 is to be approved with WI code TEI6.</a:t>
            </a:r>
          </a:p>
          <a:p>
            <a:r>
              <a:rPr lang="en-GB" altLang="en-US" sz="2400" dirty="0"/>
              <a:t>The comment “GEA1/GEA2 are prohibited and shall not be implemented.” Is to be added to: </a:t>
            </a:r>
          </a:p>
          <a:p>
            <a:pPr lvl="1"/>
            <a:r>
              <a:rPr lang="en-GB" altLang="en-US" sz="2000" dirty="0"/>
              <a:t>the latest versions for releases 4, 5, 6, 7 of TS 43.020 in the spec website (https://portal.3gpp.org/desktopmodules/Specifications/SpecificationDetails.aspx?specificationId=2663)</a:t>
            </a:r>
          </a:p>
          <a:p>
            <a:pPr lvl="1"/>
            <a:r>
              <a:rPr lang="en-GB" altLang="en-US" sz="2000" dirty="0"/>
              <a:t>latest versions for Releases 1997, 1998, 1999, and 2000 of TS 03.20 in the spec website (</a:t>
            </a:r>
            <a:r>
              <a:rPr lang="en-GB" altLang="en-US" sz="2000" dirty="0">
                <a:hlinkClick r:id="rId2"/>
              </a:rPr>
              <a:t>https://portal.3gpp.org/desktopmodules/Specifications/SpecificationDetails.aspx?specificationId=127</a:t>
            </a:r>
            <a:r>
              <a:rPr lang="en-GB" altLang="en-US" sz="2000" dirty="0"/>
              <a:t>)</a:t>
            </a:r>
          </a:p>
          <a:p>
            <a:r>
              <a:rPr lang="en-GB" altLang="en-US" sz="2400" dirty="0"/>
              <a:t>LS from SA to RAN5 and GCF to be sent (see SP-231777)</a:t>
            </a:r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33E19-D62E-B828-4464-3671150C0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Statement to be added in the minutes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0BD91-D9E5-884A-2B48-D30BC7AB0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TSG SA agrees on the technical content contained within Rel-6 CR (S3-234993) and Rel-7 CR (S3-234994). The two CRs are noted as Releases 6 and 7 are closed and hence the CRs cannot be implemented, but the agreed technical conclusion will be reflected in the specification web sites of TS 43.020 and TS 03.20. Specifically, “GEA1/GEA2 are prohibited and shall not be implemented.” will be added as comments in the latest versions of releases 4, 5, 6, 7 of 3GPP TS 43.020 and the latest versions of Rel-97, 98, 99, and 2000 of GSM TS 03.20. This outcome can also be found in the LS from SA to </a:t>
            </a:r>
            <a:r>
              <a:rPr lang="en-GB"/>
              <a:t>RAN5 and GCF (</a:t>
            </a:r>
            <a:r>
              <a:rPr lang="en-GB" dirty="0"/>
              <a:t>see SP-231777).</a:t>
            </a:r>
          </a:p>
        </p:txBody>
      </p:sp>
    </p:spTree>
    <p:extLst>
      <p:ext uri="{BB962C8B-B14F-4D97-AF65-F5344CB8AC3E}">
        <p14:creationId xmlns:p14="http://schemas.microsoft.com/office/powerpoint/2010/main" val="268844185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5319</TotalTime>
  <Words>305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Way forward on Prohibiting GEA1 and GEA2 in devices in Rel6 and Rel7</vt:lpstr>
      <vt:lpstr>Agreement</vt:lpstr>
      <vt:lpstr>Statement to be added in the minutes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</cp:lastModifiedBy>
  <cp:revision>605</cp:revision>
  <dcterms:created xsi:type="dcterms:W3CDTF">2010-02-05T13:52:04Z</dcterms:created>
  <dcterms:modified xsi:type="dcterms:W3CDTF">2023-12-15T09:50:23Z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